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6327"/>
  </p:normalViewPr>
  <p:slideViewPr>
    <p:cSldViewPr snapToGrid="0">
      <p:cViewPr varScale="1">
        <p:scale>
          <a:sx n="102" d="100"/>
          <a:sy n="102" d="100"/>
        </p:scale>
        <p:origin x="14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4CFE7-FFD6-4347-A845-30E0E4AAD198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CC43B-CE6B-B34B-B982-5D62C562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6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4B47-1660-6236-2342-25E854A6E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2A828-2CDD-8F26-65AE-56B0E98D1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11BE7-EA8C-6061-7F12-95579534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F453-153F-6E1E-6D2F-742BDE43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A05F0-7610-F3A1-E3BF-5E17D437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DE94-671A-93EE-BD75-0767E9B7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998D8-A82E-8380-7D4E-55AD81E42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86823-5519-D333-339F-354ACE4B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B3060-F5FF-79E9-BD71-7A933F01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1A59F-7090-049C-D14D-8AD14F0D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5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A4E307-F1B5-2146-34E4-8BDED93FC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92B01-7989-F656-D822-9708F9841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00112-92A5-6A7B-D3CA-355896AD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084E7-BD25-4B13-2390-2E24335C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93E6A-2AFF-2D29-3F20-8471F815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5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3CAE-EA17-A509-F638-A7083BE5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5EFD-EB11-E02C-0161-E58B3D7F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510D4-9837-4358-04F2-C01B7C76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052E8-846E-F8FC-DCCF-803ACC2A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F813E-1C97-28AA-636C-18E03E25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4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51C8-C864-A6B1-4450-4C22BC4FB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47AEA-B0A2-AA45-E711-CD3E1AC85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483F0-6FA5-09D6-AE66-45D951BB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360EC-AEA2-4951-4CC2-AEAD83B3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AB1E-6253-13F7-C5A7-DBD2D55F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3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3D10-5659-68C2-50B4-93169FC4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96E2-A36D-71DD-8601-DF47C5B7C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8A78-3E4F-ACFF-DF86-FD8560BFB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E334B-15E2-15BB-64D4-7630AA77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B6C2B-B5CB-6471-19FF-F334A3498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D4D1-A525-BDEA-D74A-8D8836E9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6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C862-941C-21D0-0E11-27EBE3FC9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4A841-DCD0-1AC9-15BF-B964B2683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49E8E-19B4-A556-D9E1-5A11A9D3C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B06DC-0CFA-3F84-BC05-F5FEB3CB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4EC81-E79B-B21A-DE14-D190AA398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B62050-19D3-576E-6645-DFB76D36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79CCFC-4EEE-509E-020B-D0D9EBBD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BCBE7-A005-F140-9ACB-24BFD738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6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8113-F82D-F491-794A-4804C3BC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22DF5-AC78-A674-1549-A4D4498D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1B88-D10B-25AF-4654-B6BDE85A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209EE-0AED-CBE0-FF01-278DE5C9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1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8E021A-73FE-3A99-5A2A-635E37DF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B9390-9889-F538-FD72-2A01002D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BE660-285E-51DC-A42A-6408DD09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07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B73C-7DF3-C8FF-65FA-0B20DB34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38DD5-5784-56BC-2D15-0F0F495A0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6DAD8-E282-ECB2-3D72-AA4DCE7EF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EBD6B-E2F3-556F-23B8-A7690877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1BDF4-3E0C-30F4-F07F-46957551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B8CC7-1228-9E6F-E2DE-D9B4EE75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0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6C3A-F4D0-E5F5-1F01-B68A73FA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0A4E7-552B-94A5-D9CC-46D6BBD82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3CA05-A7C7-67C1-DB89-C6DC3138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02EB3-2A99-E23D-F18C-7BA42406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6E414-4D5B-1AD4-310F-72BAB517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49B1E-BCC7-AD8B-995A-0087062D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8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EA7CA-C63D-4060-47A8-612672EE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6F8DD-6EF4-1CC0-8441-121FF434B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12797-5768-DD87-025D-DE7CE67F6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E13A3-D0C4-634D-A10E-093E3F5835A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C1D15-C481-EBBA-AFA8-0EEB6985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0C8AC-D4AD-49A7-0347-0BD18B62A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2DA54-82A0-4B48-8886-87113A0A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 !!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81FC1-237E-94FE-8927-68466E17F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54" y="1690688"/>
            <a:ext cx="6639891" cy="37183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NLP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– 14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NLP- Data Preprocessing (</a:t>
            </a:r>
            <a:r>
              <a:rPr lang="en-US" sz="2000" dirty="0"/>
              <a:t>Tokenization, </a:t>
            </a:r>
            <a:r>
              <a:rPr lang="en-US" sz="2000" dirty="0" err="1"/>
              <a:t>Stopwords</a:t>
            </a:r>
            <a:r>
              <a:rPr lang="en-US" sz="2000" dirty="0"/>
              <a:t> lemmatization/ Stemming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Vectorizing (</a:t>
            </a:r>
            <a:r>
              <a:rPr lang="en-US" sz="2000" dirty="0"/>
              <a:t>Count-Vectorizer, </a:t>
            </a:r>
            <a:r>
              <a:rPr lang="en-US" sz="2000" dirty="0" err="1"/>
              <a:t>Tf-Idf</a:t>
            </a:r>
            <a:r>
              <a:rPr lang="en-US" sz="2000" dirty="0"/>
              <a:t> Vectorizer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Sentiment Analysis (Dictionary based)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Basics of Machine Learning(</a:t>
            </a:r>
            <a:r>
              <a:rPr lang="en-US" sz="1800" dirty="0"/>
              <a:t>classification/Regression/Clustering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Clustering &amp; Classification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Recap &amp; Project Discussion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 Look at the flows for different use case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Word2Vec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Just Recap &amp; Project Discussion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Selection of a Dataset for Projects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05CD3-F82D-C8AC-0B82-0955A55C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65" y="1690688"/>
            <a:ext cx="2823270" cy="48055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9F627-2DBA-6BB9-8C29-93C74D37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88" y="1690688"/>
            <a:ext cx="5651224" cy="37674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22D24-5AFA-0B4C-ED11-76EFD02B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636" y="1690688"/>
            <a:ext cx="5804728" cy="42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A87D-5E9B-D0A7-29BE-3AF00DC7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see you in the next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B43E-396B-13D3-5A21-83313B66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74" y="1690688"/>
            <a:ext cx="6566452" cy="4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97</Words>
  <Application>Microsoft Macintosh PowerPoint</Application>
  <PresentationFormat>Widescreen</PresentationFormat>
  <Paragraphs>22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Welcome !!</vt:lpstr>
      <vt:lpstr>NLP</vt:lpstr>
      <vt:lpstr>Quick Recap</vt:lpstr>
      <vt:lpstr>What we will do today</vt:lpstr>
      <vt:lpstr>That’s it</vt:lpstr>
      <vt:lpstr>Let’s go !!</vt:lpstr>
      <vt:lpstr>Thanks </vt:lpstr>
      <vt:lpstr>Will see you in the next 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2023-02-21T09:04:32Z</dcterms:created>
  <dcterms:modified xsi:type="dcterms:W3CDTF">2023-02-23T06:46:39Z</dcterms:modified>
</cp:coreProperties>
</file>